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58" r:id="rId5"/>
    <p:sldId id="257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C542-ED78-4B9C-A1BF-946421B7C3B9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D8AC-15CA-4983-9F64-27641B707C8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3: </a:t>
            </a:r>
            <a:br>
              <a:rPr lang="nl-NL" dirty="0" smtClean="0"/>
            </a:br>
            <a:r>
              <a:rPr lang="nl-NL" dirty="0" smtClean="0"/>
              <a:t>Parlementaire democratie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52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</a:t>
            </a:r>
            <a:r>
              <a:rPr lang="nl-NL" dirty="0"/>
              <a:t>.</a:t>
            </a:r>
            <a:r>
              <a:rPr lang="nl-NL" dirty="0" smtClean="0"/>
              <a:t> </a:t>
            </a:r>
            <a:r>
              <a:rPr lang="nl-NL" dirty="0" smtClean="0"/>
              <a:t>Politieke partijen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Deelvraag: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Welke partij past het beste bij jou?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soorten 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Verschillende soorten groepen:</a:t>
            </a:r>
          </a:p>
          <a:p>
            <a:endParaRPr lang="nl-NL" dirty="0" smtClean="0"/>
          </a:p>
          <a:p>
            <a:r>
              <a:rPr lang="nl-NL" dirty="0" smtClean="0"/>
              <a:t>Actiegroepen, bv. Milieudefensie en Wakker Dier</a:t>
            </a:r>
          </a:p>
          <a:p>
            <a:r>
              <a:rPr lang="nl-NL" dirty="0" smtClean="0"/>
              <a:t>Belangengroepen, bv. Laks, vakbonden</a:t>
            </a:r>
          </a:p>
          <a:p>
            <a:r>
              <a:rPr lang="nl-NL" dirty="0" smtClean="0"/>
              <a:t>Politieke partijen, bv. SP, PVV, </a:t>
            </a:r>
            <a:r>
              <a:rPr lang="nl-NL" dirty="0" err="1" smtClean="0"/>
              <a:t>PVdD</a:t>
            </a:r>
            <a:r>
              <a:rPr lang="nl-NL" dirty="0" smtClean="0"/>
              <a:t> etc. </a:t>
            </a:r>
          </a:p>
        </p:txBody>
      </p:sp>
    </p:spTree>
    <p:extLst>
      <p:ext uri="{BB962C8B-B14F-4D97-AF65-F5344CB8AC3E}">
        <p14:creationId xmlns:p14="http://schemas.microsoft.com/office/powerpoint/2010/main" val="296992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Pressiegroepen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Pressiegroepen: zijn groepen van mensen die proberen druk/ invloed uit te oefenen op de politieke besluitvorming.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     Pressiegroepen worden onderverdeeld in:</a:t>
            </a:r>
          </a:p>
          <a:p>
            <a:pPr>
              <a:buFontTx/>
              <a:buChar char="-"/>
            </a:pPr>
            <a:r>
              <a:rPr lang="nl-NL" dirty="0" smtClean="0"/>
              <a:t>Actiegroepen</a:t>
            </a:r>
          </a:p>
          <a:p>
            <a:pPr>
              <a:buFontTx/>
              <a:buChar char="-"/>
            </a:pPr>
            <a:r>
              <a:rPr lang="nl-NL" dirty="0" smtClean="0"/>
              <a:t>Belangengroepen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politieke partij?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Politieke partij</a:t>
            </a:r>
            <a:r>
              <a:rPr lang="nl-NL" dirty="0" smtClean="0"/>
              <a:t>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   Bestaat uit een groep mensen met dezelfde ideeën over de manier waarop onze samenleving het beste bestuurd kan worden. 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Politieke partijen versus actie- en belangengroepen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Verschillen: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- Politieke partijen hebben </a:t>
            </a:r>
            <a:r>
              <a:rPr lang="nl-NL" dirty="0" err="1" smtClean="0"/>
              <a:t>ideeen</a:t>
            </a:r>
            <a:r>
              <a:rPr lang="nl-NL" dirty="0" smtClean="0"/>
              <a:t> over de samenleving als geheel, pressiegroepen niet.</a:t>
            </a:r>
          </a:p>
          <a:p>
            <a:pPr>
              <a:buNone/>
            </a:pPr>
            <a:r>
              <a:rPr lang="nl-NL" dirty="0" smtClean="0"/>
              <a:t>-  Politieke partijen wegen verschillende belangen van groepen af, pressiegroepen niet;</a:t>
            </a:r>
          </a:p>
          <a:p>
            <a:pPr>
              <a:buNone/>
            </a:pPr>
            <a:r>
              <a:rPr lang="nl-NL" dirty="0" smtClean="0"/>
              <a:t>-   Politieke partijen willen wel  politieke macht en bestuurlijke verantwoordelijkheid; 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Politieke partijen doen wel mee aan verkiezingen;</a:t>
            </a:r>
          </a:p>
          <a:p>
            <a:pPr>
              <a:buFontTx/>
              <a:buChar char="-"/>
            </a:pPr>
            <a:r>
              <a:rPr lang="nl-NL" dirty="0" smtClean="0"/>
              <a:t>Politieke partijen zijn vertegenwoordigd in politieke organen, pressiegroepen niet.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partijen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>
              <a:buNone/>
            </a:pPr>
            <a:r>
              <a:rPr lang="nl-NL" sz="2800" dirty="0" smtClean="0"/>
              <a:t>Vijf soorten partijen:</a:t>
            </a:r>
          </a:p>
          <a:p>
            <a:r>
              <a:rPr lang="nl-NL" sz="2800" dirty="0" smtClean="0"/>
              <a:t>Partijen op basis van ideologie (zie paragraaf 2)</a:t>
            </a:r>
          </a:p>
          <a:p>
            <a:r>
              <a:rPr lang="nl-NL" sz="2800" dirty="0" err="1" smtClean="0"/>
              <a:t>One</a:t>
            </a:r>
            <a:r>
              <a:rPr lang="nl-NL" sz="2800" dirty="0" smtClean="0"/>
              <a:t>- issuepartijen, zoals Partij voor de Dieren</a:t>
            </a:r>
          </a:p>
          <a:p>
            <a:r>
              <a:rPr lang="nl-NL" sz="2800" dirty="0" smtClean="0"/>
              <a:t>Populistische </a:t>
            </a:r>
            <a:r>
              <a:rPr lang="nl-NL" sz="2800" dirty="0" smtClean="0"/>
              <a:t>partijen, zoals PVV</a:t>
            </a:r>
          </a:p>
          <a:p>
            <a:r>
              <a:rPr lang="nl-NL" sz="2800" dirty="0" smtClean="0"/>
              <a:t>Niet- democratische partijen, zoals de NVU  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                                                   (Nederlandse Volksunie)</a:t>
            </a:r>
            <a:endParaRPr lang="nl-N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politieke partijen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Functies politieke partijen in de Nederlandse democratie:</a:t>
            </a:r>
          </a:p>
          <a:p>
            <a:endParaRPr lang="nl-NL" dirty="0"/>
          </a:p>
          <a:p>
            <a:r>
              <a:rPr lang="nl-NL" dirty="0" smtClean="0"/>
              <a:t>Samenbundeling van ideeën;</a:t>
            </a:r>
            <a:endParaRPr lang="nl-NL" dirty="0" smtClean="0"/>
          </a:p>
          <a:p>
            <a:r>
              <a:rPr lang="nl-NL" dirty="0" smtClean="0"/>
              <a:t>Informeren van kiezers;</a:t>
            </a:r>
            <a:endParaRPr lang="nl-NL" dirty="0" smtClean="0"/>
          </a:p>
          <a:p>
            <a:r>
              <a:rPr lang="nl-NL" dirty="0" smtClean="0"/>
              <a:t>Participatie van burgers;</a:t>
            </a:r>
            <a:endParaRPr lang="nl-NL" dirty="0" smtClean="0"/>
          </a:p>
          <a:p>
            <a:r>
              <a:rPr lang="nl-NL" dirty="0" smtClean="0"/>
              <a:t>Selectie van kandidaten. 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16366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243</Words>
  <Application>Microsoft Office PowerPoint</Application>
  <PresentationFormat>Diavoorstelling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Hoofdstuk 3:  Parlementaire democratie</vt:lpstr>
      <vt:lpstr>3. Politieke partijen</vt:lpstr>
      <vt:lpstr>Verschillende soorten groepen</vt:lpstr>
      <vt:lpstr>Pressiegroepen</vt:lpstr>
      <vt:lpstr>Wat is een politieke partij?</vt:lpstr>
      <vt:lpstr>Politieke partijen versus actie- en belangengroepen</vt:lpstr>
      <vt:lpstr>Soorten partijen </vt:lpstr>
      <vt:lpstr>Functies politieke partijen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3: Politieke partijen</dc:title>
  <dc:creator>ftm</dc:creator>
  <cp:lastModifiedBy>Daniel FluitErMaarNaar</cp:lastModifiedBy>
  <cp:revision>3</cp:revision>
  <dcterms:created xsi:type="dcterms:W3CDTF">2015-10-15T11:40:51Z</dcterms:created>
  <dcterms:modified xsi:type="dcterms:W3CDTF">2017-09-11T12:43:15Z</dcterms:modified>
</cp:coreProperties>
</file>